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3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11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6941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768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56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13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0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96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2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16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66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8882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85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64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7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121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06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21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356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35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367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01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6FC44-0C73-4F0E-8501-A9B644BE221D}" type="datetimeFigureOut">
              <a:rPr lang="zh-TW" altLang="en-US" smtClean="0"/>
              <a:t>2018/5/15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D661C-98A7-4D8C-A658-4A1776D7BCF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8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2018/5/15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0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93" y="-67989"/>
            <a:ext cx="10074166" cy="692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31076" y="220717"/>
            <a:ext cx="7173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Family Day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5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1" y="583686"/>
            <a:ext cx="8789822" cy="627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0" y="0"/>
            <a:ext cx="5922725" cy="2916621"/>
          </a:xfrm>
          <a:prstGeom prst="cloudCallout">
            <a:avLst>
              <a:gd name="adj1" fmla="val 27980"/>
              <a:gd name="adj2" fmla="val 66021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9623006" y="0"/>
            <a:ext cx="804041" cy="26328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72335" y="20842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21996" y="1316420"/>
            <a:ext cx="3278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brother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5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ãè±æ¨è­   å¥¶å¥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99" y="2381135"/>
            <a:ext cx="7490701" cy="447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è±æ¨è­   png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46" y="11430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2775677" y="0"/>
            <a:ext cx="5453923" cy="2916621"/>
          </a:xfrm>
          <a:prstGeom prst="cloudCallout">
            <a:avLst>
              <a:gd name="adj1" fmla="val -56731"/>
              <a:gd name="adj2" fmla="val 42238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8692842" y="882405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00755" y="1345515"/>
            <a:ext cx="3573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413126" y="237519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ãdora diego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9" y="0"/>
            <a:ext cx="6613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258911" y="157655"/>
            <a:ext cx="6716110" cy="2916621"/>
          </a:xfrm>
          <a:prstGeom prst="cloudCallout">
            <a:avLst>
              <a:gd name="adj1" fmla="val -50622"/>
              <a:gd name="adj2" fmla="val 5683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20051232">
            <a:off x="677917" y="1321218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25646" y="415550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42741" y="1608082"/>
            <a:ext cx="4349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sister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230" t="2988" r="2701" b="14713"/>
          <a:stretch/>
        </p:blipFill>
        <p:spPr>
          <a:xfrm>
            <a:off x="0" y="0"/>
            <a:ext cx="4934608" cy="688450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10575" t="13104" r="12356" b="53333"/>
          <a:stretch/>
        </p:blipFill>
        <p:spPr>
          <a:xfrm>
            <a:off x="4934608" y="1061660"/>
            <a:ext cx="7257393" cy="476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ts go on a picn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9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367" t="6207" r="4599" b="34943"/>
          <a:stretch/>
        </p:blipFill>
        <p:spPr>
          <a:xfrm>
            <a:off x="0" y="0"/>
            <a:ext cx="12193643" cy="6858000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252248" y="3626069"/>
            <a:ext cx="3389586" cy="1545021"/>
            <a:chOff x="252248" y="3626069"/>
            <a:chExt cx="3389586" cy="1545021"/>
          </a:xfrm>
        </p:grpSpPr>
        <p:sp>
          <p:nvSpPr>
            <p:cNvPr id="5" name="橢圓 4"/>
            <p:cNvSpPr/>
            <p:nvPr/>
          </p:nvSpPr>
          <p:spPr>
            <a:xfrm>
              <a:off x="1702676" y="4209393"/>
              <a:ext cx="1939158" cy="961697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252248" y="3626069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我不知道</a:t>
              </a:r>
              <a:endPara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752192" y="5423337"/>
            <a:ext cx="2238704" cy="1403132"/>
            <a:chOff x="3752192" y="5423337"/>
            <a:chExt cx="2238704" cy="1403132"/>
          </a:xfrm>
        </p:grpSpPr>
        <p:sp>
          <p:nvSpPr>
            <p:cNvPr id="9" name="橢圓 8"/>
            <p:cNvSpPr/>
            <p:nvPr/>
          </p:nvSpPr>
          <p:spPr>
            <a:xfrm>
              <a:off x="3752192" y="5423337"/>
              <a:ext cx="520263" cy="961697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4272455" y="6085490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</a:t>
              </a:r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he is</a:t>
              </a:r>
              <a:endPara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8602716" y="3116316"/>
            <a:ext cx="2238704" cy="1403132"/>
            <a:chOff x="3752192" y="5423337"/>
            <a:chExt cx="2238704" cy="1403132"/>
          </a:xfrm>
        </p:grpSpPr>
        <p:sp>
          <p:nvSpPr>
            <p:cNvPr id="13" name="橢圓 12"/>
            <p:cNvSpPr/>
            <p:nvPr/>
          </p:nvSpPr>
          <p:spPr>
            <a:xfrm>
              <a:off x="3752192" y="5423337"/>
              <a:ext cx="520263" cy="66215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4272455" y="6085490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He is</a:t>
              </a:r>
              <a:endPara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3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162" t="7127" r="3218" b="17012"/>
          <a:stretch/>
        </p:blipFill>
        <p:spPr>
          <a:xfrm>
            <a:off x="488730" y="0"/>
            <a:ext cx="11183007" cy="6796304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2017986" y="0"/>
            <a:ext cx="4966138" cy="1019504"/>
            <a:chOff x="2017986" y="0"/>
            <a:chExt cx="4966138" cy="1019504"/>
          </a:xfrm>
        </p:grpSpPr>
        <p:sp>
          <p:nvSpPr>
            <p:cNvPr id="5" name="橢圓 4"/>
            <p:cNvSpPr/>
            <p:nvPr/>
          </p:nvSpPr>
          <p:spPr>
            <a:xfrm>
              <a:off x="2017986" y="0"/>
              <a:ext cx="204952" cy="75674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橢圓 5"/>
            <p:cNvSpPr/>
            <p:nvPr/>
          </p:nvSpPr>
          <p:spPr>
            <a:xfrm>
              <a:off x="3484178" y="262759"/>
              <a:ext cx="204953" cy="75674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4288221" y="0"/>
              <a:ext cx="2695903" cy="75674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自己的父母要大寫</a:t>
              </a:r>
              <a:endPara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960881" y="4303986"/>
            <a:ext cx="1361092" cy="1403132"/>
            <a:chOff x="3752192" y="5423337"/>
            <a:chExt cx="1361092" cy="1403132"/>
          </a:xfrm>
        </p:grpSpPr>
        <p:sp>
          <p:nvSpPr>
            <p:cNvPr id="9" name="橢圓 8"/>
            <p:cNvSpPr/>
            <p:nvPr/>
          </p:nvSpPr>
          <p:spPr>
            <a:xfrm>
              <a:off x="3752192" y="5423337"/>
              <a:ext cx="746236" cy="961697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4272456" y="6085490"/>
              <a:ext cx="840828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800" b="1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也</a:t>
              </a:r>
              <a:endPara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809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1092" t="25287" r="17873" b="11954"/>
          <a:stretch/>
        </p:blipFill>
        <p:spPr>
          <a:xfrm>
            <a:off x="1545020" y="0"/>
            <a:ext cx="8970580" cy="691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6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144">
            <a:off x="4593439" y="2228088"/>
            <a:ext cx="8350079" cy="583921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32104" y="371353"/>
            <a:ext cx="105600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1 → Echo (last words for 3 times)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2 → Group </a:t>
            </a:r>
            <a:r>
              <a:rPr lang="en-US" altLang="zh-TW" sz="48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2/4/6 </a:t>
            </a:r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read  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3 → Group 1/3/5 read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4 → Mandy reads (Find mistake)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5 → Free</a:t>
            </a:r>
          </a:p>
          <a:p>
            <a:r>
              <a:rPr lang="en-US" altLang="zh-TW" sz="4800" b="1" dirty="0">
                <a:solidFill>
                  <a:srgbClr val="000000"/>
                </a:solidFill>
                <a:latin typeface="Comic Sans MS" panose="030F0702030302020204" pitchFamily="66" charset="0"/>
              </a:rPr>
              <a:t>6 →  </a:t>
            </a:r>
          </a:p>
          <a:p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4" y="4039338"/>
            <a:ext cx="2400421" cy="160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è±åª½   æ©å­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14" y="1201780"/>
            <a:ext cx="8956894" cy="56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0" y="0"/>
            <a:ext cx="6615461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mother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向下箭號 7"/>
          <p:cNvSpPr/>
          <p:nvPr/>
        </p:nvSpPr>
        <p:spPr>
          <a:xfrm>
            <a:off x="9213104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02" y="2161135"/>
            <a:ext cx="11742159" cy="469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242540" y="0"/>
            <a:ext cx="6442040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7084759" y="6346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brother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å°æº   åª½åª½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85" y="2222937"/>
            <a:ext cx="9270126" cy="46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242539" y="0"/>
            <a:ext cx="6615461" cy="2916621"/>
          </a:xfrm>
          <a:prstGeom prst="cloudCallout">
            <a:avLst>
              <a:gd name="adj1" fmla="val 6185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向下箭號 4"/>
          <p:cNvSpPr/>
          <p:nvPr/>
        </p:nvSpPr>
        <p:spPr>
          <a:xfrm rot="2108967">
            <a:off x="7037463" y="328406"/>
            <a:ext cx="804041" cy="27866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31633" y="1254626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mother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261241" y="350314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è¾æ®æ£®å®¶åº­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0" y="1460937"/>
            <a:ext cx="7796479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770180" y="362607"/>
            <a:ext cx="6716110" cy="2916621"/>
          </a:xfrm>
          <a:prstGeom prst="cloudCallout">
            <a:avLst>
              <a:gd name="adj1" fmla="val -32547"/>
              <a:gd name="adj2" fmla="val 7521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357325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058280" y="712921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254162" y="1617233"/>
            <a:ext cx="29038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father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3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å°ä¸¸å­  çºçº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15" y="915657"/>
            <a:ext cx="9744675" cy="59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463862" y="362607"/>
            <a:ext cx="6022428" cy="2916621"/>
          </a:xfrm>
          <a:prstGeom prst="cloudCallout">
            <a:avLst>
              <a:gd name="adj1" fmla="val -28882"/>
              <a:gd name="adj2" fmla="val 91967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18926304">
            <a:off x="2891132" y="-10335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425559" y="1617233"/>
            <a:ext cx="3610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grandpa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578542" y="712447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Elsa Anna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0" y="316246"/>
            <a:ext cx="6607831" cy="65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576539" y="2617075"/>
            <a:ext cx="6615461" cy="2916621"/>
          </a:xfrm>
          <a:prstGeom prst="cloudCallout">
            <a:avLst>
              <a:gd name="adj1" fmla="val -49104"/>
              <a:gd name="adj2" fmla="val -35060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18815587">
            <a:off x="1172692" y="-24614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779171" y="2841266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310956" y="3949262"/>
            <a:ext cx="4349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sister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ãå°ç´å¸½   å¥¶å¥¶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37" y="800099"/>
            <a:ext cx="8448675" cy="605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-692736" y="0"/>
            <a:ext cx="6615461" cy="2916621"/>
          </a:xfrm>
          <a:prstGeom prst="cloudCallout">
            <a:avLst>
              <a:gd name="adj1" fmla="val 47412"/>
              <a:gd name="adj2" fmla="val 6656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 rot="977213">
            <a:off x="10034498" y="441202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20997" y="246101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She’s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62247" y="1336594"/>
            <a:ext cx="3572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grandma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ãæµ·æ´å¥ç·£ ç¸ç¸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6" y="1589799"/>
            <a:ext cx="11289002" cy="526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637283" y="131488"/>
            <a:ext cx="6022428" cy="2916621"/>
          </a:xfrm>
          <a:prstGeom prst="cloudCallout">
            <a:avLst>
              <a:gd name="adj1" fmla="val -15793"/>
              <a:gd name="adj2" fmla="val 82778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___ </a:t>
            </a:r>
            <a:r>
              <a:rPr lang="en-US" altLang="zh-TW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my _____.</a:t>
            </a:r>
            <a:endParaRPr lang="zh-TW" altLang="en-US" sz="72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798759" y="0"/>
            <a:ext cx="804041" cy="203421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835463" y="1589798"/>
            <a:ext cx="32787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father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835463" y="306645"/>
            <a:ext cx="2490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</a:rPr>
              <a:t>He’s</a:t>
            </a:r>
            <a:endParaRPr lang="zh-TW" altLang="en-US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102</Words>
  <Application>Microsoft Office PowerPoint</Application>
  <PresentationFormat>寬螢幕</PresentationFormat>
  <Paragraphs>45</Paragraphs>
  <Slides>19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19</vt:i4>
      </vt:variant>
    </vt:vector>
  </HeadingPairs>
  <TitlesOfParts>
    <vt:vector size="27" baseType="lpstr">
      <vt:lpstr>微軟正黑體</vt:lpstr>
      <vt:lpstr>新細明體</vt:lpstr>
      <vt:lpstr>Arial</vt:lpstr>
      <vt:lpstr>Calibri</vt:lpstr>
      <vt:lpstr>Calibri Light</vt:lpstr>
      <vt:lpstr>Comic Sans MS</vt:lpstr>
      <vt:lpstr>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2018-05-14T07:22:53Z</dcterms:created>
  <dcterms:modified xsi:type="dcterms:W3CDTF">2018-05-15T04:08:21Z</dcterms:modified>
</cp:coreProperties>
</file>